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Comfortaa Regular"/>
      <p:regular r:id="rId20"/>
      <p:bold r:id="rId21"/>
    </p:embeddedFont>
    <p:embeddedFont>
      <p:font typeface="Merriweather"/>
      <p:regular r:id="rId22"/>
      <p:bold r:id="rId23"/>
      <p:italic r:id="rId24"/>
      <p:boldItalic r:id="rId25"/>
    </p:embeddedFont>
    <p:embeddedFont>
      <p:font typeface="Comfortaa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FE7D319-1AB7-4498-99E7-1334556A45B3}">
  <a:tblStyle styleId="{FFE7D319-1AB7-4498-99E7-1334556A45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Regular-regular.fntdata"/><Relationship Id="rId22" Type="http://schemas.openxmlformats.org/officeDocument/2006/relationships/font" Target="fonts/Merriweather-regular.fntdata"/><Relationship Id="rId21" Type="http://schemas.openxmlformats.org/officeDocument/2006/relationships/font" Target="fonts/ComfortaaRegular-bold.fntdata"/><Relationship Id="rId24" Type="http://schemas.openxmlformats.org/officeDocument/2006/relationships/font" Target="fonts/Merriweather-italic.fntdata"/><Relationship Id="rId23" Type="http://schemas.openxmlformats.org/officeDocument/2006/relationships/font" Target="fonts/Merriweather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Comfortaa-regular.fntdata"/><Relationship Id="rId25" Type="http://schemas.openxmlformats.org/officeDocument/2006/relationships/font" Target="fonts/Merriweather-boldItalic.fntdata"/><Relationship Id="rId27" Type="http://schemas.openxmlformats.org/officeDocument/2006/relationships/font" Target="fonts/Comfortaa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4c2833e40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4c2833e40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933c8c4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933c8c4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5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Relationship Id="rId4" Type="http://schemas.openxmlformats.org/officeDocument/2006/relationships/image" Target="../media/image3.jpg"/><Relationship Id="rId5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erriweather"/>
                <a:ea typeface="Merriweather"/>
                <a:cs typeface="Merriweather"/>
                <a:sym typeface="Merriweather"/>
              </a:rPr>
              <a:t>Apparel Shop Manager</a:t>
            </a:r>
            <a:endParaRPr b="1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Futuristic Model/Prototype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231500" y="372425"/>
            <a:ext cx="8374500" cy="45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Comfortaa Regular"/>
                <a:ea typeface="Comfortaa Regular"/>
                <a:cs typeface="Comfortaa Regular"/>
                <a:sym typeface="Comfortaa Regular"/>
              </a:rPr>
              <a:t>Problem statement:</a:t>
            </a:r>
            <a:endParaRPr sz="48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Merriweather"/>
                <a:ea typeface="Merriweather"/>
                <a:cs typeface="Merriweather"/>
                <a:sym typeface="Merriweather"/>
              </a:rPr>
              <a:t>Handling various aspects of shop management using futuristic programming model.</a:t>
            </a:r>
            <a:r>
              <a:rPr b="1" lang="en" sz="3000"/>
              <a:t> 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231050" y="1828350"/>
            <a:ext cx="4240800" cy="28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the world of growing technology,not all shops use a full fledged programmed model to manage their shops in more efficient manner.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In the current scenario,we need something that can spread technology even in the remotest areas.</a:t>
            </a:r>
            <a:endParaRPr sz="1800"/>
          </a:p>
        </p:txBody>
      </p:sp>
      <p:graphicFrame>
        <p:nvGraphicFramePr>
          <p:cNvPr id="81" name="Google Shape;81;p15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{FFE7D319-1AB7-4498-99E7-1334556A45B3}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2005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2010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2015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2020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2" name="Google Shape;82;p15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6796350" y="2350750"/>
            <a:ext cx="722400" cy="217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7617100" y="1918775"/>
            <a:ext cx="722400" cy="2608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91" name="Google Shape;91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" name="Google Shape;93;p16"/>
          <p:cNvSpPr txBox="1"/>
          <p:nvPr>
            <p:ph idx="2" type="body"/>
          </p:nvPr>
        </p:nvSpPr>
        <p:spPr>
          <a:xfrm>
            <a:off x="4690550" y="185575"/>
            <a:ext cx="4358400" cy="48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Our Model is easily implementable even in remotest areas. It is user-friendly,and performs all possible managerial tasks of a shop with ease.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Comfortaa"/>
                <a:ea typeface="Comfortaa"/>
                <a:cs typeface="Comfortaa"/>
                <a:sym typeface="Comfortaa"/>
              </a:rPr>
              <a:t>Tasks Performed</a:t>
            </a:r>
            <a:endParaRPr b="1" sz="3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3556250" y="291325"/>
            <a:ext cx="5304000" cy="46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Login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600"/>
              <a:buFont typeface="Roboto"/>
              <a:buAutoNum type="alphaLcPeriod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Admin(Secured)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600"/>
              <a:buFont typeface="Roboto"/>
              <a:buAutoNum type="alphaLcPeriod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Receptionist(Secured---Accessible to Admin)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Billing System(Discount Suggestion+GST Rates Added)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Stock Updates/Report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Warehouse Updates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Daily Collection/Monthly Collection(Updated at Runtime)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Daily BillSheet(To keep record of Customer Bills)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Vendor Information(including Payment reminders,if any)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 Regular"/>
                <a:ea typeface="Comfortaa Regular"/>
                <a:cs typeface="Comfortaa Regular"/>
                <a:sym typeface="Comfortaa Regular"/>
              </a:rPr>
              <a:t>Programming Language used:</a:t>
            </a:r>
            <a:endParaRPr sz="18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Font typeface="Comfortaa Regular"/>
              <a:buChar char="●"/>
            </a:pPr>
            <a:r>
              <a:rPr lang="en" sz="1600">
                <a:latin typeface="Comfortaa Regular"/>
                <a:ea typeface="Comfortaa Regular"/>
                <a:cs typeface="Comfortaa Regular"/>
                <a:sym typeface="Comfortaa Regular"/>
              </a:rPr>
              <a:t>C++</a:t>
            </a:r>
            <a:endParaRPr sz="16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Concepts Used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Focused only on C++ programming.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Instead of Databases,utilized features of C++ file handling.</a:t>
            </a:r>
            <a:endParaRPr sz="1800"/>
          </a:p>
        </p:txBody>
      </p:sp>
      <p:sp>
        <p:nvSpPr>
          <p:cNvPr id="107" name="Google Shape;107;p18"/>
          <p:cNvSpPr txBox="1"/>
          <p:nvPr/>
        </p:nvSpPr>
        <p:spPr>
          <a:xfrm>
            <a:off x="3472625" y="266100"/>
            <a:ext cx="5445600" cy="46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rabi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OOP features(Class and Objects)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lphaL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Data Abstraction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lphaL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Encapsulation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lphaL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Inheritance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rabi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File Handling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rabi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Standard Template Library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lphaL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Vector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rabi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Templates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rabi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Structures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rabi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Data Structures: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lphaL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Arrays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lphaL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Stacks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alphaL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Queues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romanL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Priority Queue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Comfortaa Regular"/>
              <a:buAutoNum type="romanLcPeriod"/>
            </a:pPr>
            <a:r>
              <a:rPr lang="en">
                <a:latin typeface="Comfortaa Regular"/>
                <a:ea typeface="Comfortaa Regular"/>
                <a:cs typeface="Comfortaa Regular"/>
                <a:sym typeface="Comfortaa Regular"/>
              </a:rPr>
              <a:t>Deque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110075" y="1090750"/>
            <a:ext cx="3092100" cy="118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 Regular"/>
                <a:ea typeface="Comfortaa Regular"/>
                <a:cs typeface="Comfortaa Regular"/>
                <a:sym typeface="Comfortaa Regular"/>
              </a:rPr>
              <a:t>Future Prospects</a:t>
            </a:r>
            <a:endParaRPr sz="28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13" name="Google Shape;113;p19"/>
          <p:cNvSpPr txBox="1"/>
          <p:nvPr>
            <p:ph type="title"/>
          </p:nvPr>
        </p:nvSpPr>
        <p:spPr>
          <a:xfrm>
            <a:off x="4337500" y="514150"/>
            <a:ext cx="3753900" cy="9621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Prototype</a:t>
            </a:r>
            <a:endParaRPr/>
          </a:p>
        </p:txBody>
      </p:sp>
      <p:cxnSp>
        <p:nvCxnSpPr>
          <p:cNvPr id="114" name="Google Shape;114;p19"/>
          <p:cNvCxnSpPr>
            <a:stCxn id="113" idx="2"/>
            <a:endCxn id="115" idx="0"/>
          </p:cNvCxnSpPr>
          <p:nvPr/>
        </p:nvCxnSpPr>
        <p:spPr>
          <a:xfrm>
            <a:off x="6214450" y="1476250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19"/>
          <p:cNvSpPr txBox="1"/>
          <p:nvPr>
            <p:ph type="title"/>
          </p:nvPr>
        </p:nvSpPr>
        <p:spPr>
          <a:xfrm>
            <a:off x="4337500" y="2090676"/>
            <a:ext cx="3753900" cy="962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Application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mic Sans MS"/>
                <a:ea typeface="Comic Sans MS"/>
                <a:cs typeface="Comic Sans MS"/>
                <a:sym typeface="Comic Sans MS"/>
              </a:rPr>
              <a:t>(with added features and better interface)</a:t>
            </a:r>
            <a:endParaRPr sz="1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16" name="Google Shape;116;p19"/>
          <p:cNvCxnSpPr>
            <a:stCxn id="115" idx="2"/>
            <a:endCxn id="117" idx="0"/>
          </p:cNvCxnSpPr>
          <p:nvPr/>
        </p:nvCxnSpPr>
        <p:spPr>
          <a:xfrm>
            <a:off x="6214450" y="3052776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19"/>
          <p:cNvSpPr txBox="1"/>
          <p:nvPr>
            <p:ph type="title"/>
          </p:nvPr>
        </p:nvSpPr>
        <p:spPr>
          <a:xfrm>
            <a:off x="4337501" y="3667157"/>
            <a:ext cx="3753900" cy="962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A.I. integrated in App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22" name="Google Shape;122;p20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Why now?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3000"/>
              <a:t>Technology is growing in all sorts of areas.This is our moment to </a:t>
            </a:r>
            <a:r>
              <a:rPr b="1" lang="en" sz="3000"/>
              <a:t>capitalize</a:t>
            </a:r>
            <a:r>
              <a:rPr b="1" lang="en" sz="3000"/>
              <a:t> and build something to ease consumer’s lifestyle.</a:t>
            </a:r>
            <a:endParaRPr b="1" sz="3000"/>
          </a:p>
        </p:txBody>
      </p:sp>
      <p:grpSp>
        <p:nvGrpSpPr>
          <p:cNvPr id="124" name="Google Shape;124;p20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25" name="Google Shape;125;p20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0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0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0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0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0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0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0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0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0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0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0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0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0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0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0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0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0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0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0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0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0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0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0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0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0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0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0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0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0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0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0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0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0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0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0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0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0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0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0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0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0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0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0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0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0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0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0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1"/>
          <p:cNvSpPr txBox="1"/>
          <p:nvPr>
            <p:ph idx="4294967295" type="title"/>
          </p:nvPr>
        </p:nvSpPr>
        <p:spPr>
          <a:xfrm>
            <a:off x="311700" y="220100"/>
            <a:ext cx="85206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The Team</a:t>
            </a:r>
            <a:endParaRPr i="1" sz="1600"/>
          </a:p>
        </p:txBody>
      </p:sp>
      <p:pic>
        <p:nvPicPr>
          <p:cNvPr id="231" name="Google Shape;231;p21"/>
          <p:cNvPicPr preferRelativeResize="0"/>
          <p:nvPr/>
        </p:nvPicPr>
        <p:blipFill rotWithShape="1">
          <a:blip r:embed="rId3">
            <a:alphaModFix/>
          </a:blip>
          <a:srcRect b="0" l="11958" r="11966" t="0"/>
          <a:stretch/>
        </p:blipFill>
        <p:spPr>
          <a:xfrm>
            <a:off x="420725" y="123214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2" name="Google Shape;232;p21"/>
          <p:cNvPicPr preferRelativeResize="0"/>
          <p:nvPr/>
        </p:nvPicPr>
        <p:blipFill rotWithShape="1">
          <a:blip r:embed="rId4">
            <a:alphaModFix/>
          </a:blip>
          <a:srcRect b="33346" l="-3040" r="3040" t="0"/>
          <a:stretch/>
        </p:blipFill>
        <p:spPr>
          <a:xfrm>
            <a:off x="3624330" y="1209420"/>
            <a:ext cx="1644300" cy="1644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3" name="Google Shape;233;p21"/>
          <p:cNvPicPr preferRelativeResize="0"/>
          <p:nvPr/>
        </p:nvPicPr>
        <p:blipFill rotWithShape="1">
          <a:blip r:embed="rId5">
            <a:alphaModFix/>
          </a:blip>
          <a:srcRect b="-3649" l="0" r="0" t="3649"/>
          <a:stretch/>
        </p:blipFill>
        <p:spPr>
          <a:xfrm>
            <a:off x="6827954" y="1232158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4" name="Google Shape;234;p21"/>
          <p:cNvSpPr txBox="1"/>
          <p:nvPr>
            <p:ph idx="4294967295" type="title"/>
          </p:nvPr>
        </p:nvSpPr>
        <p:spPr>
          <a:xfrm>
            <a:off x="231725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Onkar Sawant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35" name="Google Shape;235;p21"/>
          <p:cNvSpPr txBox="1"/>
          <p:nvPr>
            <p:ph idx="4294967295" type="title"/>
          </p:nvPr>
        </p:nvSpPr>
        <p:spPr>
          <a:xfrm>
            <a:off x="3337525" y="3152150"/>
            <a:ext cx="2217900" cy="4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Prathamesh K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36" name="Google Shape;236;p21"/>
          <p:cNvSpPr txBox="1"/>
          <p:nvPr>
            <p:ph idx="4294967295" type="title"/>
          </p:nvPr>
        </p:nvSpPr>
        <p:spPr>
          <a:xfrm>
            <a:off x="6769079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Rupak G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